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sldIdLst>
    <p:sldId id="3318" r:id="rId6"/>
    <p:sldId id="11604" r:id="rId7"/>
    <p:sldId id="11605" r:id="rId8"/>
    <p:sldId id="11606" r:id="rId9"/>
    <p:sldId id="11607" r:id="rId10"/>
    <p:sldId id="1160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B0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8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72A77-0C1D-72F1-1685-6CA120E38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6D6DA8-1140-A574-29CB-EEA669109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73259-1FB9-6D4F-D2B0-052CA9747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22/01/2024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49F5C-8D87-3F94-D42D-0A59B8833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D3F133-66DD-6340-A0FC-F6C00956B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182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24BF8-B99D-8132-E1C3-A37C5B228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D48135-3C71-973B-BFF6-5B1EFF192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DFBE1-7432-B8B0-DA0C-CF85EE8F7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22/01/2024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C6FB1-C414-90F2-D931-09DDC2550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F7B63B-69CE-A325-9D38-75A2136DB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787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D352DC-C8A9-8A6E-89E1-317C27DBE0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F4874-60A9-EE66-A48D-8CA8D43A58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B95E1-44DE-2A3A-0FEC-DD602152E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22/01/2024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D0065-63B5-8E2A-A246-5AA22C87B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9D854-E049-7883-0823-D8F299A7F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659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12754396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3177388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51832690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1657655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7078209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493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5017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FAE98-39DF-4EB7-6DEC-25DFEE079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FA5B5-7AD9-49E9-2293-B04A064D5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26DE4-85D1-7BF2-0DAC-430048BA7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22/01/2024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30EBA-ABE3-AAE2-F828-A0FA872CC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312F98-FC48-0453-73DF-C7A4252DC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910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E231D-734A-5F37-CB4A-BF4F08A29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FA2EC3-7239-449B-17D0-1A870C456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67FDB8-B173-728E-A3E6-4F08B1DC5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22/01/2024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35FE8-4CF5-EE60-CDAB-837C485EA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82F6A2-98DD-6884-D8E4-EB32842CA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1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2BE0C-97F9-5598-AE44-268707F7F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23463-0738-BF2E-D6D8-DDEBAE29F1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102E9D-FD66-1873-34A7-4038895C26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91D0DF-1B32-D5DE-B132-35EA19B9B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22/01/2024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274911-2003-FA89-FB75-6D5C2196C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DE679F-AD8A-1C2C-3744-F8A735F66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080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612A6-0084-4C91-2CF9-FDFDAAF3A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114608-9B66-A78C-C302-548C956534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8379DB-4DAB-A664-ED86-82FDCA9D2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F062C2-CE23-5560-1BB5-904C14135B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7430E0-C90F-C06B-AB1B-6FCD07F7D5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D82C93-992E-CB79-BE00-83E253EF3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22/01/2024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07FD3F-054D-0441-8D9E-32B660842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0CE0D2-1169-9C9A-31AD-5273E013D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864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69589-3686-A634-0E37-E14D61163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6A4D21-9C79-8F53-A962-83978BC69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22/01/2024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72EBDE-BF26-004A-8F01-010F4A3CB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21EEDB-A128-F8DB-D448-5B1EBEFD2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268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E582F5-2D82-C83C-8D3B-97222E06D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22/01/2024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8DF5CA-F0A0-B31A-454C-3651601D1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AE72BA-6BCF-4E21-B4FC-993348276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51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F1C1D-8E29-0929-E59B-58E93D87A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FEB57-2F81-E1D5-9B2B-1EC949BD1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F559F4-1F0B-E3E2-0B61-8D91EC3BC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EFE032-BD8D-D7CA-1F97-6D93DD666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22/01/2024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DD1270-9DC4-3016-82F6-2784C69AF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63D49A-1A6E-C170-9F57-A62448A75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399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CE158-C6B6-08DC-2192-DA1C10BBB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501A15-B611-7188-9281-49FE27365C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A2C714-87E1-B92B-F353-AED6C2789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36BCB3-9326-D1CD-E994-B3169E6E1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22/01/2024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1C5C61-DBE2-68AB-5857-D948859A0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9DE63C-77C5-FD02-09C7-8FFE5C2CD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316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B2A871-BDF7-E10C-F63D-951D1A0CA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43D437-ECF3-470F-82A9-BF322ECAF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FB815-F00A-F506-308E-7D513780BC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739F1-836A-4789-AC19-B91D1D4E1122}" type="datetimeFigureOut">
              <a:rPr lang="en-GB" smtClean="0"/>
              <a:t>22/01/2024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171D20-D692-07A7-1EF5-E41EBE8C17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98104B-922F-1080-D38F-09FFE2D57E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525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4236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284693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( يظهر مهارات العمل مع الآخرين)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السلامة والصحة المهنية أخطار الخطر الرعاية الصحية الوقائية ، الصحة, الأزرق, النص, الشعار png">
            <a:extLst>
              <a:ext uri="{FF2B5EF4-FFF2-40B4-BE49-F238E27FC236}">
                <a16:creationId xmlns:a16="http://schemas.microsoft.com/office/drawing/2014/main" id="{156C6592-C95B-405F-91F4-B4A465AA43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3875" y="1666875"/>
            <a:ext cx="3524250" cy="3524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482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علامة الخروج مخرج الطوارئ النجاة من الحريق إضاءة الطوارئ السلامة ، GHS, الزاوية, المبنى, النص png">
            <a:extLst>
              <a:ext uri="{FF2B5EF4-FFF2-40B4-BE49-F238E27FC236}">
                <a16:creationId xmlns:a16="http://schemas.microsoft.com/office/drawing/2014/main" id="{4D5D2EF8-CC74-4FEA-8A0A-38F65E00C5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5612" y="1366837"/>
            <a:ext cx="3524250" cy="3524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علامة تحذير رمز الخطر السلامة ، علامة تحذير, متفرقات, زاوية, تسمية png">
            <a:extLst>
              <a:ext uri="{FF2B5EF4-FFF2-40B4-BE49-F238E27FC236}">
                <a16:creationId xmlns:a16="http://schemas.microsoft.com/office/drawing/2014/main" id="{74483E74-A6E2-496E-B778-5D88B73B7F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9187" y="1466850"/>
            <a:ext cx="3524250" cy="3424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7759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رمز الخطر علامة أرضية رطبة علامة تحذير ، علامة تحذير, الزاوية, النص, التصوير الفوتوغرافي png">
            <a:extLst>
              <a:ext uri="{FF2B5EF4-FFF2-40B4-BE49-F238E27FC236}">
                <a16:creationId xmlns:a16="http://schemas.microsoft.com/office/drawing/2014/main" id="{B3CDBA88-112B-42A1-9E32-2642F89824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3875" y="1876425"/>
            <a:ext cx="3524250" cy="3105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08597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لا يسمح فن اللهب ، السلامة من الحرائق لهب تسجيل رمز ، ممنوع التدخين, تسمية, شعار, كلمات جمل png">
            <a:extLst>
              <a:ext uri="{FF2B5EF4-FFF2-40B4-BE49-F238E27FC236}">
                <a16:creationId xmlns:a16="http://schemas.microsoft.com/office/drawing/2014/main" id="{6978AE07-F7AA-4B80-B3F0-166EAECF8C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3875" y="1666875"/>
            <a:ext cx="3524250" cy="3524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13489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خطر السلامة علامة خطر الكهرباء ، كهربائي, متنوع, زاوية, تسمية png">
            <a:extLst>
              <a:ext uri="{FF2B5EF4-FFF2-40B4-BE49-F238E27FC236}">
                <a16:creationId xmlns:a16="http://schemas.microsoft.com/office/drawing/2014/main" id="{E5BF57A8-6FE4-416C-8D3F-4BCDC30D68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3875" y="1881188"/>
            <a:ext cx="3524250" cy="3095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48314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ED8CC9EE4801F4B8F08E004DE5D0B29" ma:contentTypeVersion="7" ma:contentTypeDescription="Create a new document." ma:contentTypeScope="" ma:versionID="c25fc6b77e5513ae4840aa9a3c2cfb2e">
  <xsd:schema xmlns:xsd="http://www.w3.org/2001/XMLSchema" xmlns:xs="http://www.w3.org/2001/XMLSchema" xmlns:p="http://schemas.microsoft.com/office/2006/metadata/properties" xmlns:ns2="e9b5038c-8b9f-4961-9fe9-ef55901a2008" xmlns:ns3="9b9aab31-0c16-4346-9c38-04415f4a4d2d" targetNamespace="http://schemas.microsoft.com/office/2006/metadata/properties" ma:root="true" ma:fieldsID="7bf5c5be76c9a583cf843c56954b1877" ns2:_="" ns3:_="">
    <xsd:import namespace="e9b5038c-8b9f-4961-9fe9-ef55901a2008"/>
    <xsd:import namespace="9b9aab31-0c16-4346-9c38-04415f4a4d2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b5038c-8b9f-4961-9fe9-ef55901a20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aab31-0c16-4346-9c38-04415f4a4d2d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19D9AEC-6BD3-41DA-B76B-B5B514A8590D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D281E0BA-8AE7-4C7B-9A6D-499BA928494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C43BB7E-90EB-4208-977A-0A4802FD6A1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9b5038c-8b9f-4961-9fe9-ef55901a2008"/>
    <ds:schemaRef ds:uri="9b9aab31-0c16-4346-9c38-04415f4a4d2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5568</TotalTime>
  <Words>10</Words>
  <Application>Microsoft Office PowerPoint</Application>
  <PresentationFormat>Widescreen</PresentationFormat>
  <Paragraphs>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Helvetica</vt:lpstr>
      <vt:lpstr>Times New Roman</vt:lpstr>
      <vt:lpstr>Office Theme</vt:lpstr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EIMAN RASHED ALSHAMSI</dc:creator>
  <cp:lastModifiedBy>MEEAD AHMED OBAID ALTENEIJI</cp:lastModifiedBy>
  <cp:revision>22</cp:revision>
  <dcterms:created xsi:type="dcterms:W3CDTF">2023-05-01T10:02:06Z</dcterms:created>
  <dcterms:modified xsi:type="dcterms:W3CDTF">2024-01-23T03:18:46Z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0x0101008ED8CC9EE4801F4B8F08E004DE5D0B29</vt:lpwstr>
  </property>
</Properties>
</file>