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4" r:id="rId7"/>
    <p:sldId id="11605" r:id="rId8"/>
    <p:sldId id="11606" r:id="rId9"/>
    <p:sldId id="11607" r:id="rId10"/>
    <p:sldId id="116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سلامة والصحة المهنية أخطار الخطر الرعاية الصحية الوقائية ، الصحة, الأزرق, النص, الشعار png">
            <a:extLst>
              <a:ext uri="{FF2B5EF4-FFF2-40B4-BE49-F238E27FC236}">
                <a16:creationId xmlns:a16="http://schemas.microsoft.com/office/drawing/2014/main" id="{156C6592-C95B-405F-91F4-B4A465AA4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666875"/>
            <a:ext cx="35242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8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علامة الخروج مخرج الطوارئ النجاة من الحريق إضاءة الطوارئ السلامة ، GHS, الزاوية, المبنى, النص png">
            <a:extLst>
              <a:ext uri="{FF2B5EF4-FFF2-40B4-BE49-F238E27FC236}">
                <a16:creationId xmlns:a16="http://schemas.microsoft.com/office/drawing/2014/main" id="{4D5D2EF8-CC74-4FEA-8A0A-38F65E00C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2" y="1366837"/>
            <a:ext cx="35242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علامة تحذير رمز الخطر السلامة ، علامة تحذير, متفرقات, زاوية, تسمية png">
            <a:extLst>
              <a:ext uri="{FF2B5EF4-FFF2-40B4-BE49-F238E27FC236}">
                <a16:creationId xmlns:a16="http://schemas.microsoft.com/office/drawing/2014/main" id="{74483E74-A6E2-496E-B778-5D88B73B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1466850"/>
            <a:ext cx="3524250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75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رمز الخطر علامة أرضية رطبة علامة تحذير ، علامة تحذير, الزاوية, النص, التصوير الفوتوغرافي png">
            <a:extLst>
              <a:ext uri="{FF2B5EF4-FFF2-40B4-BE49-F238E27FC236}">
                <a16:creationId xmlns:a16="http://schemas.microsoft.com/office/drawing/2014/main" id="{B3CDBA88-112B-42A1-9E32-2642F8982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876425"/>
            <a:ext cx="35242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85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لا يسمح فن اللهب ، السلامة من الحرائق لهب تسجيل رمز ، ممنوع التدخين, تسمية, شعار, كلمات جمل png">
            <a:extLst>
              <a:ext uri="{FF2B5EF4-FFF2-40B4-BE49-F238E27FC236}">
                <a16:creationId xmlns:a16="http://schemas.microsoft.com/office/drawing/2014/main" id="{6978AE07-F7AA-4B80-B3F0-166EAECF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666875"/>
            <a:ext cx="35242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34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خطر السلامة علامة خطر الكهرباء ، كهربائي, متنوع, زاوية, تسمية png">
            <a:extLst>
              <a:ext uri="{FF2B5EF4-FFF2-40B4-BE49-F238E27FC236}">
                <a16:creationId xmlns:a16="http://schemas.microsoft.com/office/drawing/2014/main" id="{E5BF57A8-6FE4-416C-8D3F-4BCDC30D6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881188"/>
            <a:ext cx="3524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3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10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2024-01-23T03:18:46Z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